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020" r:id="rId1"/>
  </p:sldMasterIdLst>
  <p:notesMasterIdLst>
    <p:notesMasterId r:id="rId17"/>
  </p:notesMasterIdLst>
  <p:sldIdLst>
    <p:sldId id="256" r:id="rId2"/>
    <p:sldId id="258" r:id="rId3"/>
    <p:sldId id="260" r:id="rId4"/>
    <p:sldId id="335" r:id="rId5"/>
    <p:sldId id="346" r:id="rId6"/>
    <p:sldId id="347" r:id="rId7"/>
    <p:sldId id="348" r:id="rId8"/>
    <p:sldId id="349" r:id="rId9"/>
    <p:sldId id="350" r:id="rId10"/>
    <p:sldId id="353" r:id="rId11"/>
    <p:sldId id="354" r:id="rId12"/>
    <p:sldId id="351" r:id="rId13"/>
    <p:sldId id="355" r:id="rId14"/>
    <p:sldId id="352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睿謙 林" initials="睿謙" lastIdx="2" clrIdx="0">
    <p:extLst>
      <p:ext uri="{19B8F6BF-5375-455C-9EA6-DF929625EA0E}">
        <p15:presenceInfo xmlns:p15="http://schemas.microsoft.com/office/powerpoint/2012/main" userId="0d50b22df11c83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9F7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7" autoAdjust="0"/>
    <p:restoredTop sz="74681" autoAdjust="0"/>
  </p:normalViewPr>
  <p:slideViewPr>
    <p:cSldViewPr snapToGrid="0">
      <p:cViewPr varScale="1">
        <p:scale>
          <a:sx n="82" d="100"/>
          <a:sy n="82" d="100"/>
        </p:scale>
        <p:origin x="1362" y="78"/>
      </p:cViewPr>
      <p:guideLst/>
    </p:cSldViewPr>
  </p:slideViewPr>
  <p:outlineViewPr>
    <p:cViewPr>
      <p:scale>
        <a:sx n="33" d="100"/>
        <a:sy n="33" d="100"/>
      </p:scale>
      <p:origin x="0" y="-140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4D0DC-C745-46C9-A998-B1462DAA29EA}" type="doc">
      <dgm:prSet loTypeId="urn:microsoft.com/office/officeart/2005/8/layout/hList9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AD3072E8-C8D9-47C5-A4CA-46A15AC48F62}" type="pres">
      <dgm:prSet presAssocID="{6314D0DC-C745-46C9-A998-B1462DAA29EA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FB25C7B-5D42-43A0-97CF-218170827E66}" type="presOf" srcId="{6314D0DC-C745-46C9-A998-B1462DAA29EA}" destId="{AD3072E8-C8D9-47C5-A4CA-46A15AC48F62}" srcOrd="0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3C946-EB68-4C56-BBB5-0550C2509341}" type="datetimeFigureOut">
              <a:rPr lang="zh-CN" altLang="en-US" smtClean="0"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DCF99-1865-4B7F-B371-3F1A5D4135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289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56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462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356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04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612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52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  <a:endParaRPr lang="en-US" altLang="zh-TW" dirty="0"/>
          </a:p>
          <a:p>
            <a:r>
              <a:rPr lang="en-US" altLang="zh-TW" dirty="0"/>
              <a:t>1.</a:t>
            </a:r>
            <a:r>
              <a:rPr lang="zh-TW" altLang="en-US" dirty="0"/>
              <a:t>針對</a:t>
            </a:r>
            <a:r>
              <a:rPr lang="en-US" altLang="zh-TW" dirty="0"/>
              <a:t>PIV</a:t>
            </a:r>
            <a:r>
              <a:rPr lang="zh-TW" altLang="en-US" dirty="0"/>
              <a:t>介紹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實驗方法</a:t>
            </a:r>
            <a:r>
              <a:rPr lang="en-US" altLang="zh-TW" dirty="0"/>
              <a:t>(</a:t>
            </a:r>
            <a:r>
              <a:rPr lang="zh-TW" altLang="en-US" dirty="0"/>
              <a:t>儀器 方法 分析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結果分析及討論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未來展望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6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94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8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14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93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96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20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DCF99-1865-4B7F-B371-3F1A5D4135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8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16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28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05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9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32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0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03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19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2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2019/12/2</a:t>
            </a:r>
            <a:endParaRPr lang="zh-CN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6A2FA-CAEB-4D9B-AC31-665733758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735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18" Type="http://schemas.microsoft.com/office/2007/relationships/hdphoto" Target="../media/hdphoto5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hdphoto" Target="../media/hdphoto2.wdp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1279" y="2727315"/>
            <a:ext cx="10020717" cy="201079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sz="1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主題</a:t>
            </a:r>
            <a:r>
              <a:rPr lang="en-US" altLang="zh-TW" sz="11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en-US" altLang="zh-TW" sz="11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LabVIEW</a:t>
            </a:r>
            <a:r>
              <a:rPr lang="zh-TW" altLang="en-US" sz="11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超音波感測器波高之資料</a:t>
            </a:r>
            <a:r>
              <a:rPr lang="zh-TW" altLang="en-US" sz="11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擷取</a:t>
            </a:r>
            <a:endParaRPr lang="en-US" altLang="zh-TW" sz="112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11200" dirty="0" smtClean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TW" sz="112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12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日期</a:t>
            </a:r>
            <a:r>
              <a:rPr lang="en-US" altLang="zh-TW" sz="1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TW" sz="1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2021/06/20</a:t>
            </a:r>
            <a:endParaRPr lang="en-US" altLang="zh-TW" sz="1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/>
              <a:t> </a:t>
            </a:r>
            <a:endParaRPr lang="zh-TW" altLang="en-US" sz="28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Wen-Yu, Shih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2447614" y="670878"/>
            <a:ext cx="7274560" cy="1089660"/>
          </a:xfrm>
          <a:prstGeom prst="roundRect">
            <a:avLst/>
          </a:prstGeom>
          <a:solidFill>
            <a:srgbClr val="99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Final Report</a:t>
            </a:r>
            <a:endParaRPr lang="zh-TW" altLang="en-US" sz="6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17237" y="4214886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報告人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施文育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7" y="333396"/>
            <a:ext cx="1853184" cy="18348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投影片編號版面配置區 18"/>
          <p:cNvSpPr txBox="1">
            <a:spLocks/>
          </p:cNvSpPr>
          <p:nvPr/>
        </p:nvSpPr>
        <p:spPr>
          <a:xfrm>
            <a:off x="8994336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</a:rPr>
              <a:t>1/15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10/15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5" y="715110"/>
            <a:ext cx="7205358" cy="289417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35" y="3895220"/>
            <a:ext cx="70998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11/15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45" y="655694"/>
            <a:ext cx="5866118" cy="31042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5" y="3915143"/>
            <a:ext cx="5866118" cy="23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12/15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Result</a:t>
            </a:r>
            <a:endParaRPr lang="zh-TW" altLang="en-US" sz="4000" dirty="0"/>
          </a:p>
        </p:txBody>
      </p:sp>
      <p:pic>
        <p:nvPicPr>
          <p:cNvPr id="3" name="142346069464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867" y="922121"/>
            <a:ext cx="8906363" cy="51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5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13/15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Result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7" y="1418807"/>
            <a:ext cx="5470432" cy="41028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872" y="1418807"/>
            <a:ext cx="5470432" cy="41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7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14/15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Result</a:t>
            </a:r>
            <a:endParaRPr lang="zh-TW" altLang="en-US" sz="4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2" y="956378"/>
            <a:ext cx="6736861" cy="50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41440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fld id="{E6D6A2FA-CAEB-4D9B-AC31-66573375832C}" type="slidenum">
              <a:rPr lang="zh-CN" altLang="en-US" sz="1800" smtClean="0">
                <a:solidFill>
                  <a:schemeClr val="bg1"/>
                </a:solidFill>
              </a:rPr>
              <a:t>15</a:t>
            </a:fld>
            <a:r>
              <a:rPr lang="en-US" altLang="zh-CN" sz="1800" dirty="0" smtClean="0">
                <a:solidFill>
                  <a:schemeClr val="bg1"/>
                </a:solidFill>
              </a:rPr>
              <a:t>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555812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805915" y="3000294"/>
            <a:ext cx="2775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/>
              <a:t>The end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08874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0804" y="1263244"/>
            <a:ext cx="11570516" cy="4671564"/>
          </a:xfrm>
        </p:spPr>
        <p:txBody>
          <a:bodyPr>
            <a:normAutofit fontScale="77500" lnSpcReduction="20000"/>
          </a:bodyPr>
          <a:lstStyle/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動機與目標概述</a:t>
            </a: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r>
              <a:rPr lang="en-US" altLang="zh-TW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endParaRPr lang="en-US" altLang="zh-TW" sz="4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成果展示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>
              <a:buFont typeface="Arial" panose="020B0604020202020204" pitchFamily="34" charset="0"/>
              <a:buAutoNum type="arabicPeriod"/>
            </a:pP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39750" indent="-539750" algn="l"/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800" dirty="0"/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en-US" altLang="zh-TW" sz="2800" dirty="0"/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en-US" altLang="zh-TW" sz="2800" dirty="0"/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endParaRPr lang="en-US" altLang="zh-TW" sz="2800" dirty="0"/>
          </a:p>
          <a:p>
            <a:pPr algn="l"/>
            <a:endParaRPr lang="en-US" altLang="zh-TW" sz="2800" dirty="0"/>
          </a:p>
          <a:p>
            <a:pPr marL="514350" indent="-514350" algn="l">
              <a:buAutoNum type="arabicPeriod"/>
            </a:pPr>
            <a:endParaRPr lang="en-US" altLang="zh-TW" sz="28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fld id="{E6D6A2FA-CAEB-4D9B-AC31-66573375832C}" type="slidenum">
              <a:rPr lang="zh-CN" altLang="en-US" sz="1800" smtClean="0">
                <a:solidFill>
                  <a:schemeClr val="bg1"/>
                </a:solidFill>
              </a:rPr>
              <a:t>2</a:t>
            </a:fld>
            <a:r>
              <a:rPr lang="en-US" altLang="zh-CN" sz="1800" dirty="0" smtClean="0">
                <a:solidFill>
                  <a:schemeClr val="bg1"/>
                </a:solidFill>
              </a:rPr>
              <a:t>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441440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555812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/>
              <a:t>Outline</a:t>
            </a:r>
            <a:endParaRPr lang="zh-TW" altLang="en-US" sz="4000" dirty="0"/>
          </a:p>
        </p:txBody>
      </p:sp>
      <p:sp>
        <p:nvSpPr>
          <p:cNvPr id="6" name="投影片編號版面配置區 18"/>
          <p:cNvSpPr txBox="1">
            <a:spLocks/>
          </p:cNvSpPr>
          <p:nvPr/>
        </p:nvSpPr>
        <p:spPr>
          <a:xfrm>
            <a:off x="9088120" y="6467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</a:rPr>
              <a:t>2/15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78746" y="1071811"/>
            <a:ext cx="10382812" cy="4056184"/>
          </a:xfrm>
        </p:spPr>
        <p:txBody>
          <a:bodyPr>
            <a:normAutofit/>
          </a:bodyPr>
          <a:lstStyle/>
          <a:p>
            <a:pPr algn="l"/>
            <a:endParaRPr lang="en-US" altLang="zh-TW" dirty="0"/>
          </a:p>
          <a:p>
            <a:pPr algn="l">
              <a:lnSpc>
                <a:spcPct val="120000"/>
              </a:lnSpc>
            </a:pPr>
            <a:endParaRPr lang="en-US" altLang="zh-TW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endParaRPr lang="en-US" altLang="zh-TW" sz="2800" dirty="0"/>
          </a:p>
          <a:p>
            <a:pPr marL="514350" indent="-514350" algn="l">
              <a:buAutoNum type="arabicPeriod"/>
            </a:pPr>
            <a:endParaRPr lang="en-US" altLang="zh-TW" sz="2800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fld id="{E6D6A2FA-CAEB-4D9B-AC31-66573375832C}" type="slidenum">
              <a:rPr lang="zh-CN" altLang="en-US" sz="1800" smtClean="0">
                <a:solidFill>
                  <a:schemeClr val="bg1"/>
                </a:solidFill>
              </a:rPr>
              <a:t>3</a:t>
            </a:fld>
            <a:r>
              <a:rPr lang="en-US" altLang="zh-CN" sz="1800" dirty="0" smtClean="0">
                <a:solidFill>
                  <a:schemeClr val="bg1"/>
                </a:solidFill>
              </a:rPr>
              <a:t>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6441440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555812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Introduction</a:t>
            </a:r>
            <a:endParaRPr lang="en-US" altLang="zh-TW" sz="4000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97E272F-1ABF-465A-8738-8C1A1ABA9A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009454"/>
              </p:ext>
            </p:extLst>
          </p:nvPr>
        </p:nvGraphicFramePr>
        <p:xfrm>
          <a:off x="733926" y="719666"/>
          <a:ext cx="1109739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圖片 14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00" y="808441"/>
            <a:ext cx="5404544" cy="5093928"/>
          </a:xfrm>
          <a:prstGeom prst="rect">
            <a:avLst/>
          </a:prstGeom>
        </p:spPr>
      </p:pic>
      <p:pic>
        <p:nvPicPr>
          <p:cNvPr id="16" name="圖片 15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013" b="95100" l="4078" r="970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12162">
            <a:off x="8898319" y="3874248"/>
            <a:ext cx="2164042" cy="1887008"/>
          </a:xfrm>
          <a:prstGeom prst="rect">
            <a:avLst/>
          </a:prstGeom>
        </p:spPr>
      </p:pic>
      <p:pic>
        <p:nvPicPr>
          <p:cNvPr id="17" name="圖片 16"/>
          <p:cNvPicPr/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288" b="94712" l="5350" r="934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376" y="2211634"/>
            <a:ext cx="2217628" cy="184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/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60" b="95840" l="6496" r="94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619" y="590124"/>
            <a:ext cx="1306149" cy="1342209"/>
          </a:xfrm>
          <a:prstGeom prst="rect">
            <a:avLst/>
          </a:prstGeom>
        </p:spPr>
      </p:pic>
      <p:pic>
        <p:nvPicPr>
          <p:cNvPr id="20" name="圖片 19"/>
          <p:cNvPicPr/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22" b="97670" l="9752" r="907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3" y="772878"/>
            <a:ext cx="1665683" cy="1648238"/>
          </a:xfrm>
          <a:prstGeom prst="rect">
            <a:avLst/>
          </a:prstGeom>
        </p:spPr>
      </p:pic>
      <p:pic>
        <p:nvPicPr>
          <p:cNvPr id="21" name="圖片 20"/>
          <p:cNvPicPr/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90" b="96271" l="5860" r="931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3206783"/>
            <a:ext cx="3112770" cy="2339975"/>
          </a:xfrm>
          <a:prstGeom prst="rect">
            <a:avLst/>
          </a:prstGeom>
        </p:spPr>
      </p:pic>
      <p:sp>
        <p:nvSpPr>
          <p:cNvPr id="23" name="投影片編號版面配置區 18"/>
          <p:cNvSpPr txBox="1">
            <a:spLocks/>
          </p:cNvSpPr>
          <p:nvPr/>
        </p:nvSpPr>
        <p:spPr>
          <a:xfrm>
            <a:off x="8967145" y="64671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solidFill>
                  <a:schemeClr val="bg1"/>
                </a:solidFill>
              </a:rPr>
              <a:t>3/15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4/15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555812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/>
              <a:t>Introduction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3" y="2448780"/>
            <a:ext cx="2990850" cy="12001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591" y="2128893"/>
            <a:ext cx="2771775" cy="1628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67" y="5106679"/>
            <a:ext cx="3971925" cy="5619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320" y="5184310"/>
            <a:ext cx="6096000" cy="5334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52400" y="976714"/>
            <a:ext cx="11512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MYSQL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語法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52400" y="1643837"/>
            <a:ext cx="115120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建表格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(create table)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52400" y="4240359"/>
            <a:ext cx="115120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輸入資料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(insert data)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en-US" altLang="zh-TW" sz="3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8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5/15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6832" y="992778"/>
            <a:ext cx="1037492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r>
              <a:rPr lang="en-US" altLang="zh-TW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----Part1:</a:t>
            </a: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資料擷取</a:t>
            </a:r>
            <a:endParaRPr lang="en-US" altLang="zh-TW" sz="4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取樣率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每秒處理的資料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取樣數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一次進入資料擷取系統的資料數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依照取樣率、取樣數決定每個資料點擷取時間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利用迴圈控制延遲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每次取樣的間隔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將時間陣列和資料陣列結合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472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6/15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94" y="973015"/>
            <a:ext cx="8415526" cy="47451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676400" y="1101969"/>
            <a:ext cx="1688123" cy="832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9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7/15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908538" y="1128210"/>
            <a:ext cx="1037492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r>
              <a:rPr lang="en-US" altLang="zh-TW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----Part2:</a:t>
            </a: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感測器開關</a:t>
            </a:r>
            <a:endParaRPr lang="en-US" altLang="zh-TW" sz="4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44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將開關上的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channel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資料欄刪除，只上傳已開啟之</a:t>
            </a:r>
            <a:r>
              <a:rPr lang="en-US" altLang="zh-TW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channel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之擷取資料</a:t>
            </a:r>
            <a:endParaRPr lang="en-US" altLang="zh-TW" sz="3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需要刪除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項目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刪除資料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刪除建表格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(create table)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所需要欄位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刪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除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插入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(insert table)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時所需的欄位名稱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18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8/15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94" y="1110149"/>
            <a:ext cx="8415526" cy="47451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86000" y="1699846"/>
            <a:ext cx="844062" cy="1688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94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467157"/>
            <a:ext cx="12192000" cy="416560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Reading Report	 Wen-Yu, Shih</a:t>
            </a:r>
            <a:endParaRPr lang="zh-TW" altLang="en-US" dirty="0"/>
          </a:p>
        </p:txBody>
      </p: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>
          <a:xfrm>
            <a:off x="9088120" y="6467157"/>
            <a:ext cx="2743200" cy="365125"/>
          </a:xfrm>
        </p:spPr>
        <p:txBody>
          <a:bodyPr/>
          <a:lstStyle/>
          <a:p>
            <a:r>
              <a:rPr lang="en-US" altLang="zh-CN" sz="1800" dirty="0" smtClean="0">
                <a:solidFill>
                  <a:schemeClr val="bg1"/>
                </a:solidFill>
              </a:rPr>
              <a:t>9/15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60" y="0"/>
            <a:ext cx="12192000" cy="498245"/>
          </a:xfrm>
          <a:prstGeom prst="rect">
            <a:avLst/>
          </a:prstGeom>
          <a:solidFill>
            <a:srgbClr val="99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000" dirty="0" smtClean="0"/>
              <a:t>Method</a:t>
            </a:r>
            <a:endParaRPr lang="zh-TW" altLang="en-US" sz="4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26476" y="1104764"/>
            <a:ext cx="107676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r>
              <a:rPr lang="en-US" altLang="zh-TW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----Part3:</a:t>
            </a:r>
            <a:r>
              <a:rPr lang="zh-TW" altLang="en-US" sz="4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資料上</a:t>
            </a:r>
            <a:r>
              <a:rPr lang="zh-TW" altLang="en-US" sz="44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</a:t>
            </a:r>
            <a:endParaRPr lang="en-US" altLang="zh-TW" sz="4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44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建表格</a:t>
            </a:r>
            <a:r>
              <a:rPr lang="en-US" altLang="zh-TW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(DB</a:t>
            </a:r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Tool Create Table)</a:t>
            </a:r>
          </a:p>
          <a:p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差入資料</a:t>
            </a:r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(DB Tool Insert data</a:t>
            </a:r>
            <a:r>
              <a:rPr lang="en-US" altLang="zh-TW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6" y="3083170"/>
            <a:ext cx="5501476" cy="11488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445" y="5030517"/>
            <a:ext cx="5046785" cy="11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11066</TotalTime>
  <Words>319</Words>
  <Application>Microsoft Office PowerPoint</Application>
  <PresentationFormat>寬螢幕</PresentationFormat>
  <Paragraphs>123</Paragraphs>
  <Slides>15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等线</vt:lpstr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GA-Net : Guided Aggregation Net for End-to-End Stereo Matching</dc:title>
  <dc:creator>Horse ming</dc:creator>
  <cp:lastModifiedBy>USER</cp:lastModifiedBy>
  <cp:revision>336</cp:revision>
  <dcterms:created xsi:type="dcterms:W3CDTF">2019-09-25T14:51:39Z</dcterms:created>
  <dcterms:modified xsi:type="dcterms:W3CDTF">2021-06-23T10:46:48Z</dcterms:modified>
</cp:coreProperties>
</file>